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5" Type="http://schemas.openxmlformats.org/officeDocument/2006/relationships/slide" Target="slides/slide1.xml"/><Relationship Id="rId19" Type="http://schemas.openxmlformats.org/officeDocument/2006/relationships/font" Target="fonts/OpenSans-bold.fntdata"/><Relationship Id="rId6" Type="http://schemas.openxmlformats.org/officeDocument/2006/relationships/slide" Target="slides/slide2.xml"/><Relationship Id="rId18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Alcoholic_beverage" TargetMode="External"/><Relationship Id="rId4" Type="http://schemas.openxmlformats.org/officeDocument/2006/relationships/hyperlink" Target="https://en.wikipedia.org/wiki/Sap" TargetMode="External"/><Relationship Id="rId9" Type="http://schemas.openxmlformats.org/officeDocument/2006/relationships/image" Target="../media/image7.png"/><Relationship Id="rId5" Type="http://schemas.openxmlformats.org/officeDocument/2006/relationships/hyperlink" Target="https://en.wikipedia.org/wiki/Palm_tree" TargetMode="External"/><Relationship Id="rId6" Type="http://schemas.openxmlformats.org/officeDocument/2006/relationships/hyperlink" Target="https://en.wikipedia.org/wiki/Borassus" TargetMode="External"/><Relationship Id="rId7" Type="http://schemas.openxmlformats.org/officeDocument/2006/relationships/hyperlink" Target="https://en.wikipedia.org/wiki/Date_palms" TargetMode="External"/><Relationship Id="rId8" Type="http://schemas.openxmlformats.org/officeDocument/2006/relationships/hyperlink" Target="https://en.wikipedia.org/wiki/Coconu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Hourglass_drum" TargetMode="External"/><Relationship Id="rId4" Type="http://schemas.openxmlformats.org/officeDocument/2006/relationships/hyperlink" Target="https://en.wikipedia.org/wiki/West_Africa" TargetMode="External"/><Relationship Id="rId5" Type="http://schemas.openxmlformats.org/officeDocument/2006/relationships/hyperlink" Target="https://en.wikipedia.org/wiki/Tone_(linguistics)" TargetMode="External"/><Relationship Id="rId6" Type="http://schemas.openxmlformats.org/officeDocument/2006/relationships/hyperlink" Target="https://en.wikipedia.org/wiki/Prosody_(linguistics)" TargetMode="External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11700" y="841000"/>
            <a:ext cx="8520600" cy="2537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rPr lang="en"/>
              <a:t>8 THINGS YOU MUST DO TO BE A CERTIFIED  NIGERIAN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1 : TASTE PALM WINE 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DEFINITION CARD TEXT ( PLACED AT THE BOTTOM OF EACH CUP)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AGE OLD NIGERIAN DRINK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Palm wine is an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alcoholic beverage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created from the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sap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 various species of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palm tree</a:t>
            </a:r>
            <a:r>
              <a:rPr lang="en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such as the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palmyra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date palms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coconut palms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ACTION CARD SIGNAGE 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 TOAST TO NIGERIA’S GREATNESS WITH SOME  PALM WINE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97650" y="2997499"/>
            <a:ext cx="3047549" cy="202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2 : EAT SMALL CHOPS  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DEFINITION CARD TEXT ( PLACED AT THE BOTTOM OF EACH PLATE)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CHOPS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Nigerian variation of finger foods which is served at special celebrations this can include spring rolls, samosa, plantain balls, peppered gizzard, puff puff e.t.c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ACTION CARD SIGNAGE 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EXPERIENCE THE TASTE OF FLAVOURS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A PLATE OF SMALL CHOPS!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175" y="2890000"/>
            <a:ext cx="3356500" cy="20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3 : EAT JOLLOF RICE 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DEFINITION CARD TEXT ( PLACED AT THE BOTTOM OF EACH PLATE)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NIGERIAN JOLLOF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one-pot rice dish which ingredients can include tomatoes and tomato paste, onions, chicken , meat and fish. It has been a cause of dispute among many African nations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NOTHING TASTES BETTER THAN NIGERIAN JOLLOF!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832400" y="1152475"/>
            <a:ext cx="3715200" cy="28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ACTION CARD SIGNAGE 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AN AWARD WINNING PLATE OF JOLLOF RICE TODAY!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599" y="3045324"/>
            <a:ext cx="1945249" cy="194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4: RIDE A KEKE 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DEFINITION CARD TEXT ( PLACED AT THE BOTTOM 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Keke Maruwa is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popular mode of transport often used during times of high traffic due to its ability to manoeuvre through tight spaces . </a:t>
            </a:r>
          </a:p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945775" y="938850"/>
            <a:ext cx="3715200" cy="28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ACTION CARD SIGNAGE 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LET’S TAKE A RIDE BUT FIRST, A SELFIE!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62" y="2950287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5: LEARN TO DO A NAIJA DANCE STEP 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DEFINITION CARD TEXT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YOU ARE DISCIPLED AT A NIGERIAN SCHOOL - SHOKI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GET THAT TOUGH KNOT OUT OF YOUR NECK - SHAKITI BOBO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SAY BYE TO A FRIEND AT A PARTY NAIJA STYLE- SKELEWU</a:t>
            </a:r>
          </a:p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832400" y="1160100"/>
            <a:ext cx="3715200" cy="28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ACTION CARD SIGNAGE 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BUST A MOVE NAIJA STYLE.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62" y="3000362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099" y="3113387"/>
            <a:ext cx="2295774" cy="191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0"/>
            <a:ext cx="8520600" cy="131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6: SAY SOMETHING OR LEARN A GREETING IN A NIGERIAN LANGUAGE 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3741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DEFINITION CARD 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POPULAR NIGERIAN GREETINGS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FAR - HELLO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YOU DEY - HOW ARE YOU?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BODY- HELLO 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WETIN- WHAT?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WAHALA- TROUBLE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 WAHALA- NO PROBLEM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ABEG- PLEASE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4832400" y="1374175"/>
            <a:ext cx="3715200" cy="28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ACTION CARD SIGNAGE 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NOT TO BITE YOUR TONGUE AND GREET YOUR NEIGHBOUR NAIJA STYLE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189375" y="107025"/>
            <a:ext cx="8526600" cy="1381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7: TAKE A PICTURE WITH A MORTAR AND PESTLE  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6140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DEFINITION CARD TEXT ( PLACED AT </a:t>
            </a:r>
            <a:r>
              <a:rPr lang="en" sz="1800"/>
              <a:t>BOTTOM OF EACH ONE)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NOT MAKE YOUR FAVORITE POUNDED YAM WITHOUT IT -  A MORTAR AND PESTLE are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 Nigerian kitchens to prepare ingredients or substances by crushing and grinding them into a fine paste or powder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4832400" y="1374175"/>
            <a:ext cx="3715200" cy="28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ACTION CARD SIGNAGE 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GRAB A PHOTO! IT’S NOT EVERYDAY YOU SEE TWO OF THE MOST IMPORTANT THINGS IN A NAIJA HOUSE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8">
            <a:off x="6988325" y="2987818"/>
            <a:ext cx="2155674" cy="2155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8: BEAT A TALKING DRUM 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6140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DEFINITION CARD TEXT ( PLACED AT THE BOTTOM OF EACH </a:t>
            </a:r>
            <a:r>
              <a:rPr lang="en" sz="1800"/>
              <a:t>DRUM</a:t>
            </a:r>
            <a:r>
              <a:rPr lang="en" sz="180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INTRODUCES YOU INTO ANY REAL OWAMBE PARTY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TALKING DRUM- The talking drum is an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hourglass-shaped drum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West Africa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whose pitch can be regulated to mimic the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tone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prosody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human speech.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4832400" y="1160100"/>
            <a:ext cx="3715200" cy="28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ACTION CARD SIGNAGE TEXT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CRANK UP THE VOLUME AND BEAT THAT TALKING DRUM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4125" y="3578074"/>
            <a:ext cx="1513424" cy="14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